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317" r:id="rId2"/>
    <p:sldId id="359" r:id="rId3"/>
    <p:sldId id="360" r:id="rId4"/>
    <p:sldId id="361" r:id="rId5"/>
    <p:sldId id="363" r:id="rId6"/>
    <p:sldId id="364" r:id="rId7"/>
    <p:sldId id="365" r:id="rId8"/>
    <p:sldId id="366" r:id="rId9"/>
    <p:sldId id="367" r:id="rId10"/>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985" autoAdjust="0"/>
    <p:restoredTop sz="89655" autoAdjust="0"/>
  </p:normalViewPr>
  <p:slideViewPr>
    <p:cSldViewPr>
      <p:cViewPr>
        <p:scale>
          <a:sx n="67" d="100"/>
          <a:sy n="67" d="100"/>
        </p:scale>
        <p:origin x="-127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64" d="100"/>
          <a:sy n="64" d="100"/>
        </p:scale>
        <p:origin x="-2628" y="-102"/>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B1757313-3C30-4301-B09B-8C00D1D97F46}" type="datetimeFigureOut">
              <a:rPr lang="en-GB" smtClean="0"/>
              <a:t>15/08/2015</a:t>
            </a:fld>
            <a:endParaRPr lang="en-GB"/>
          </a:p>
        </p:txBody>
      </p:sp>
      <p:sp>
        <p:nvSpPr>
          <p:cNvPr id="4" name="Footer Placeholder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a:defRPr sz="1300"/>
            </a:lvl1pPr>
          </a:lstStyle>
          <a:p>
            <a:fld id="{796624C8-0321-419C-A159-3EE08A1BC623}" type="slidenum">
              <a:rPr lang="en-GB" smtClean="0"/>
              <a:t>‹#›</a:t>
            </a:fld>
            <a:endParaRPr lang="en-GB"/>
          </a:p>
        </p:txBody>
      </p:sp>
    </p:spTree>
    <p:extLst>
      <p:ext uri="{BB962C8B-B14F-4D97-AF65-F5344CB8AC3E}">
        <p14:creationId xmlns:p14="http://schemas.microsoft.com/office/powerpoint/2010/main" val="3564377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B088005B-78CF-481B-940E-E83B5FF1B01F}" type="datetimeFigureOut">
              <a:rPr lang="en-GB" smtClean="0"/>
              <a:t>15/08/2015</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BD2E5A86-8039-4FA9-AEB3-DD8C692BC129}" type="slidenum">
              <a:rPr lang="en-GB" smtClean="0"/>
              <a:t>‹#›</a:t>
            </a:fld>
            <a:endParaRPr lang="en-GB"/>
          </a:p>
        </p:txBody>
      </p:sp>
    </p:spTree>
    <p:extLst>
      <p:ext uri="{BB962C8B-B14F-4D97-AF65-F5344CB8AC3E}">
        <p14:creationId xmlns:p14="http://schemas.microsoft.com/office/powerpoint/2010/main" val="515128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1</a:t>
            </a:fld>
            <a:endParaRPr lang="en-GB" dirty="0"/>
          </a:p>
        </p:txBody>
      </p:sp>
    </p:spTree>
    <p:extLst>
      <p:ext uri="{BB962C8B-B14F-4D97-AF65-F5344CB8AC3E}">
        <p14:creationId xmlns:p14="http://schemas.microsoft.com/office/powerpoint/2010/main" val="1735411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2</a:t>
            </a:fld>
            <a:endParaRPr lang="en-GB" dirty="0"/>
          </a:p>
        </p:txBody>
      </p:sp>
    </p:spTree>
    <p:extLst>
      <p:ext uri="{BB962C8B-B14F-4D97-AF65-F5344CB8AC3E}">
        <p14:creationId xmlns:p14="http://schemas.microsoft.com/office/powerpoint/2010/main" val="1735411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3</a:t>
            </a:fld>
            <a:endParaRPr lang="en-GB" dirty="0"/>
          </a:p>
        </p:txBody>
      </p:sp>
    </p:spTree>
    <p:extLst>
      <p:ext uri="{BB962C8B-B14F-4D97-AF65-F5344CB8AC3E}">
        <p14:creationId xmlns:p14="http://schemas.microsoft.com/office/powerpoint/2010/main" val="1735411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4</a:t>
            </a:fld>
            <a:endParaRPr lang="en-GB" dirty="0"/>
          </a:p>
        </p:txBody>
      </p:sp>
    </p:spTree>
    <p:extLst>
      <p:ext uri="{BB962C8B-B14F-4D97-AF65-F5344CB8AC3E}">
        <p14:creationId xmlns:p14="http://schemas.microsoft.com/office/powerpoint/2010/main" val="1735411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5</a:t>
            </a:fld>
            <a:endParaRPr lang="en-GB" dirty="0"/>
          </a:p>
        </p:txBody>
      </p:sp>
    </p:spTree>
    <p:extLst>
      <p:ext uri="{BB962C8B-B14F-4D97-AF65-F5344CB8AC3E}">
        <p14:creationId xmlns:p14="http://schemas.microsoft.com/office/powerpoint/2010/main" val="1735411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6</a:t>
            </a:fld>
            <a:endParaRPr lang="en-GB" dirty="0"/>
          </a:p>
        </p:txBody>
      </p:sp>
    </p:spTree>
    <p:extLst>
      <p:ext uri="{BB962C8B-B14F-4D97-AF65-F5344CB8AC3E}">
        <p14:creationId xmlns:p14="http://schemas.microsoft.com/office/powerpoint/2010/main" val="1735411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7</a:t>
            </a:fld>
            <a:endParaRPr lang="en-GB" dirty="0"/>
          </a:p>
        </p:txBody>
      </p:sp>
    </p:spTree>
    <p:extLst>
      <p:ext uri="{BB962C8B-B14F-4D97-AF65-F5344CB8AC3E}">
        <p14:creationId xmlns:p14="http://schemas.microsoft.com/office/powerpoint/2010/main" val="1735411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8</a:t>
            </a:fld>
            <a:endParaRPr lang="en-GB" dirty="0"/>
          </a:p>
        </p:txBody>
      </p:sp>
    </p:spTree>
    <p:extLst>
      <p:ext uri="{BB962C8B-B14F-4D97-AF65-F5344CB8AC3E}">
        <p14:creationId xmlns:p14="http://schemas.microsoft.com/office/powerpoint/2010/main" val="1735411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9</a:t>
            </a:fld>
            <a:endParaRPr lang="en-GB" dirty="0"/>
          </a:p>
        </p:txBody>
      </p:sp>
    </p:spTree>
    <p:extLst>
      <p:ext uri="{BB962C8B-B14F-4D97-AF65-F5344CB8AC3E}">
        <p14:creationId xmlns:p14="http://schemas.microsoft.com/office/powerpoint/2010/main" val="17354112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71BD0A7-8B3A-455A-BF22-2C3CA4B6C8E8}" type="datetimeFigureOut">
              <a:rPr lang="en-GB" smtClean="0"/>
              <a:t>15/08/2015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BD0A7-8B3A-455A-BF22-2C3CA4B6C8E8}" type="datetimeFigureOut">
              <a:rPr lang="en-GB" smtClean="0"/>
              <a:t>15/08/2015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BD0A7-8B3A-455A-BF22-2C3CA4B6C8E8}" type="datetimeFigureOut">
              <a:rPr lang="en-GB" smtClean="0"/>
              <a:t>15/08/2015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71BD0A7-8B3A-455A-BF22-2C3CA4B6C8E8}" type="datetimeFigureOut">
              <a:rPr lang="en-GB" smtClean="0"/>
              <a:t>15/08/2015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1BD0A7-8B3A-455A-BF22-2C3CA4B6C8E8}" type="datetimeFigureOut">
              <a:rPr lang="en-GB" smtClean="0"/>
              <a:t>15/08/2015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71BD0A7-8B3A-455A-BF22-2C3CA4B6C8E8}" type="datetimeFigureOut">
              <a:rPr lang="en-GB" smtClean="0"/>
              <a:t>15/08/2015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71BD0A7-8B3A-455A-BF22-2C3CA4B6C8E8}" type="datetimeFigureOut">
              <a:rPr lang="en-GB" smtClean="0"/>
              <a:t>15/08/2015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1BD0A7-8B3A-455A-BF22-2C3CA4B6C8E8}" type="datetimeFigureOut">
              <a:rPr lang="en-GB" smtClean="0"/>
              <a:t>15/08/2015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BD0A7-8B3A-455A-BF22-2C3CA4B6C8E8}" type="datetimeFigureOut">
              <a:rPr lang="en-GB" smtClean="0"/>
              <a:t>15/08/2015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BD0A7-8B3A-455A-BF22-2C3CA4B6C8E8}" type="datetimeFigureOut">
              <a:rPr lang="en-GB" smtClean="0"/>
              <a:t>15/08/2015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BD0A7-8B3A-455A-BF22-2C3CA4B6C8E8}" type="datetimeFigureOut">
              <a:rPr lang="en-GB" smtClean="0"/>
              <a:t>15/08/2015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71BD0A7-8B3A-455A-BF22-2C3CA4B6C8E8}" type="datetimeFigureOut">
              <a:rPr lang="en-GB" smtClean="0"/>
              <a:t>15/08/2015</a:t>
            </a:fld>
            <a:endParaRPr lang="en-GB"/>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GB"/>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F0057AB-96AC-4037-B3CD-037067CE29CF}"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384"/>
            <a:ext cx="864096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Colossians 1v9-14 – Paul’s Prayer</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4" name="Rectangle 3"/>
          <p:cNvSpPr/>
          <p:nvPr/>
        </p:nvSpPr>
        <p:spPr>
          <a:xfrm>
            <a:off x="416074" y="1124744"/>
            <a:ext cx="8280920" cy="4518609"/>
          </a:xfrm>
          <a:prstGeom prst="rect">
            <a:avLst/>
          </a:prstGeom>
        </p:spPr>
        <p:txBody>
          <a:bodyPr wrap="square">
            <a:spAutoFit/>
          </a:bodyPr>
          <a:lstStyle/>
          <a:p>
            <a:pPr>
              <a:lnSpc>
                <a:spcPct val="115000"/>
              </a:lnSpc>
              <a:spcAft>
                <a:spcPts val="1000"/>
              </a:spcAft>
            </a:pPr>
            <a:r>
              <a:rPr lang="en-GB" sz="2800" b="1" i="1" baseline="30000" dirty="0">
                <a:solidFill>
                  <a:srgbClr val="000000"/>
                </a:solidFill>
                <a:latin typeface="Arial"/>
                <a:ea typeface="Calibri"/>
                <a:cs typeface="Times New Roman"/>
              </a:rPr>
              <a:t>9</a:t>
            </a:r>
            <a:r>
              <a:rPr lang="en-GB" sz="2800" i="1" dirty="0">
                <a:solidFill>
                  <a:srgbClr val="000000"/>
                </a:solidFill>
                <a:latin typeface="Verdana"/>
                <a:ea typeface="Calibri"/>
                <a:cs typeface="Times New Roman"/>
              </a:rPr>
              <a:t> For this reason, since the day we heard about you, we have not stopped praying for you. We continually ask God to fill you with the knowledge of his will through all the wisdom and understanding that the Spirit gives,</a:t>
            </a:r>
            <a:r>
              <a:rPr lang="en-GB" sz="2800" b="1" i="1" baseline="30000" dirty="0">
                <a:solidFill>
                  <a:srgbClr val="000000"/>
                </a:solidFill>
                <a:latin typeface="Arial"/>
                <a:ea typeface="Calibri"/>
                <a:cs typeface="Times New Roman"/>
              </a:rPr>
              <a:t> 10 </a:t>
            </a:r>
            <a:r>
              <a:rPr lang="en-GB" sz="2800" i="1" dirty="0">
                <a:solidFill>
                  <a:srgbClr val="000000"/>
                </a:solidFill>
                <a:latin typeface="Verdana"/>
                <a:ea typeface="Calibri"/>
                <a:cs typeface="Times New Roman"/>
              </a:rPr>
              <a:t>so that you may live a life worthy of the Lord and please him in every way: bearing fruit in every good work, growing in the knowledge </a:t>
            </a:r>
            <a:r>
              <a:rPr lang="en-GB" sz="2800" i="1" dirty="0" smtClean="0">
                <a:solidFill>
                  <a:srgbClr val="000000"/>
                </a:solidFill>
                <a:latin typeface="Verdana"/>
                <a:ea typeface="Calibri"/>
                <a:cs typeface="Times New Roman"/>
              </a:rPr>
              <a:t>of God,</a:t>
            </a:r>
            <a:endParaRPr lang="en-GB" sz="2800" dirty="0">
              <a:effectLst/>
              <a:latin typeface="Calibri"/>
              <a:ea typeface="Calibri"/>
              <a:cs typeface="Times New Roman"/>
            </a:endParaRPr>
          </a:p>
        </p:txBody>
      </p:sp>
    </p:spTree>
    <p:extLst>
      <p:ext uri="{BB962C8B-B14F-4D97-AF65-F5344CB8AC3E}">
        <p14:creationId xmlns:p14="http://schemas.microsoft.com/office/powerpoint/2010/main" val="13506788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384"/>
            <a:ext cx="864096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Colossians 1v9-14 – Paul’s Prayer</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4" name="Rectangle 3"/>
          <p:cNvSpPr/>
          <p:nvPr/>
        </p:nvSpPr>
        <p:spPr>
          <a:xfrm>
            <a:off x="395536" y="908720"/>
            <a:ext cx="8460432" cy="5014130"/>
          </a:xfrm>
          <a:prstGeom prst="rect">
            <a:avLst/>
          </a:prstGeom>
        </p:spPr>
        <p:txBody>
          <a:bodyPr wrap="square">
            <a:spAutoFit/>
          </a:bodyPr>
          <a:lstStyle/>
          <a:p>
            <a:pPr>
              <a:lnSpc>
                <a:spcPct val="115000"/>
              </a:lnSpc>
              <a:spcAft>
                <a:spcPts val="1000"/>
              </a:spcAft>
            </a:pPr>
            <a:r>
              <a:rPr lang="en-GB" sz="2800" b="1" i="1" baseline="30000" dirty="0" smtClean="0">
                <a:solidFill>
                  <a:srgbClr val="000000"/>
                </a:solidFill>
                <a:latin typeface="Arial"/>
                <a:ea typeface="Calibri"/>
                <a:cs typeface="Times New Roman"/>
              </a:rPr>
              <a:t>11</a:t>
            </a:r>
            <a:r>
              <a:rPr lang="en-GB" sz="2800" b="1" i="1" baseline="30000" dirty="0">
                <a:solidFill>
                  <a:srgbClr val="000000"/>
                </a:solidFill>
                <a:latin typeface="Arial"/>
                <a:ea typeface="Calibri"/>
                <a:cs typeface="Times New Roman"/>
              </a:rPr>
              <a:t> </a:t>
            </a:r>
            <a:r>
              <a:rPr lang="en-GB" sz="2800" i="1" dirty="0">
                <a:solidFill>
                  <a:srgbClr val="000000"/>
                </a:solidFill>
                <a:latin typeface="Verdana"/>
                <a:ea typeface="Calibri"/>
                <a:cs typeface="Times New Roman"/>
              </a:rPr>
              <a:t>being strengthened with all power according to his glorious might so that you may have great endurance and patience, </a:t>
            </a:r>
            <a:r>
              <a:rPr lang="en-GB" sz="2800" b="1" i="1" baseline="30000" dirty="0">
                <a:solidFill>
                  <a:srgbClr val="000000"/>
                </a:solidFill>
                <a:latin typeface="Arial"/>
                <a:ea typeface="Calibri"/>
                <a:cs typeface="Times New Roman"/>
              </a:rPr>
              <a:t>12 </a:t>
            </a:r>
            <a:r>
              <a:rPr lang="en-GB" sz="2800" i="1" dirty="0">
                <a:solidFill>
                  <a:srgbClr val="000000"/>
                </a:solidFill>
                <a:latin typeface="Verdana"/>
                <a:ea typeface="Calibri"/>
                <a:cs typeface="Times New Roman"/>
              </a:rPr>
              <a:t>and giving joyful thanks to the Father, who has qualified you</a:t>
            </a:r>
            <a:r>
              <a:rPr lang="en-GB" sz="2800" i="1" baseline="30000" dirty="0">
                <a:solidFill>
                  <a:srgbClr val="000000"/>
                </a:solidFill>
                <a:latin typeface="Verdana"/>
                <a:ea typeface="Calibri"/>
                <a:cs typeface="Times New Roman"/>
              </a:rPr>
              <a:t> </a:t>
            </a:r>
            <a:r>
              <a:rPr lang="en-GB" sz="2800" i="1" dirty="0">
                <a:solidFill>
                  <a:srgbClr val="000000"/>
                </a:solidFill>
                <a:latin typeface="Verdana"/>
                <a:ea typeface="Calibri"/>
                <a:cs typeface="Times New Roman"/>
              </a:rPr>
              <a:t>to share in the inheritance of his holy people in the kingdom of light.</a:t>
            </a:r>
            <a:r>
              <a:rPr lang="en-GB" sz="2800" b="1" i="1" baseline="30000" dirty="0">
                <a:solidFill>
                  <a:srgbClr val="000000"/>
                </a:solidFill>
                <a:latin typeface="Arial"/>
                <a:ea typeface="Calibri"/>
                <a:cs typeface="Times New Roman"/>
              </a:rPr>
              <a:t>13 </a:t>
            </a:r>
            <a:r>
              <a:rPr lang="en-GB" sz="2800" i="1" dirty="0">
                <a:solidFill>
                  <a:srgbClr val="000000"/>
                </a:solidFill>
                <a:latin typeface="Verdana"/>
                <a:ea typeface="Calibri"/>
                <a:cs typeface="Times New Roman"/>
              </a:rPr>
              <a:t>For he has rescued us from the dominion of darkness and brought us into the kingdom of the Son he loves, </a:t>
            </a:r>
            <a:r>
              <a:rPr lang="en-GB" sz="2800" b="1" i="1" baseline="30000" dirty="0">
                <a:solidFill>
                  <a:srgbClr val="000000"/>
                </a:solidFill>
                <a:latin typeface="Arial"/>
                <a:ea typeface="Calibri"/>
                <a:cs typeface="Times New Roman"/>
              </a:rPr>
              <a:t>14 </a:t>
            </a:r>
            <a:r>
              <a:rPr lang="en-GB" sz="2800" i="1" dirty="0">
                <a:solidFill>
                  <a:srgbClr val="000000"/>
                </a:solidFill>
                <a:latin typeface="Verdana"/>
                <a:ea typeface="Calibri"/>
                <a:cs typeface="Times New Roman"/>
              </a:rPr>
              <a:t>in whom we have redemption, the forgiveness of sins.</a:t>
            </a:r>
            <a:endParaRPr lang="en-GB" sz="2800" dirty="0">
              <a:effectLst/>
              <a:latin typeface="Calibri"/>
              <a:ea typeface="Calibri"/>
              <a:cs typeface="Times New Roman"/>
            </a:endParaRPr>
          </a:p>
        </p:txBody>
      </p:sp>
    </p:spTree>
    <p:extLst>
      <p:ext uri="{BB962C8B-B14F-4D97-AF65-F5344CB8AC3E}">
        <p14:creationId xmlns:p14="http://schemas.microsoft.com/office/powerpoint/2010/main" val="28293289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384"/>
            <a:ext cx="864096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Colossians 1v9-14 – Paul’s Prayer</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4" name="Rectangle 3"/>
          <p:cNvSpPr/>
          <p:nvPr/>
        </p:nvSpPr>
        <p:spPr>
          <a:xfrm>
            <a:off x="416074" y="1124744"/>
            <a:ext cx="8280920" cy="4825937"/>
          </a:xfrm>
          <a:prstGeom prst="rect">
            <a:avLst/>
          </a:prstGeom>
        </p:spPr>
        <p:txBody>
          <a:bodyPr wrap="square">
            <a:spAutoFit/>
          </a:bodyPr>
          <a:lstStyle/>
          <a:p>
            <a:pPr>
              <a:lnSpc>
                <a:spcPct val="115000"/>
              </a:lnSpc>
              <a:spcAft>
                <a:spcPts val="1000"/>
              </a:spcAft>
            </a:pPr>
            <a:r>
              <a:rPr lang="en-GB" sz="2800" b="1" i="1" baseline="30000" dirty="0">
                <a:solidFill>
                  <a:srgbClr val="000000"/>
                </a:solidFill>
                <a:latin typeface="Arial"/>
                <a:ea typeface="Calibri"/>
                <a:cs typeface="Times New Roman"/>
              </a:rPr>
              <a:t>9</a:t>
            </a:r>
            <a:r>
              <a:rPr lang="en-GB" sz="2800" i="1" dirty="0">
                <a:solidFill>
                  <a:srgbClr val="000000"/>
                </a:solidFill>
                <a:latin typeface="Verdana"/>
                <a:ea typeface="Calibri"/>
                <a:cs typeface="Times New Roman"/>
              </a:rPr>
              <a:t> For this reason, since the day we heard about you, </a:t>
            </a:r>
            <a:endParaRPr lang="en-GB" sz="2800" i="1" dirty="0" smtClean="0">
              <a:solidFill>
                <a:srgbClr val="000000"/>
              </a:solidFill>
              <a:latin typeface="Verdana"/>
              <a:ea typeface="Calibri"/>
              <a:cs typeface="Times New Roman"/>
            </a:endParaRPr>
          </a:p>
          <a:p>
            <a:pPr marL="457200" indent="-457200">
              <a:lnSpc>
                <a:spcPct val="115000"/>
              </a:lnSpc>
              <a:spcAft>
                <a:spcPts val="1000"/>
              </a:spcAft>
              <a:buFont typeface="Arial" panose="020B0604020202020204" pitchFamily="34" charset="0"/>
              <a:buChar char="•"/>
            </a:pPr>
            <a:r>
              <a:rPr lang="en-GB" sz="2800" dirty="0" smtClean="0">
                <a:solidFill>
                  <a:srgbClr val="000000"/>
                </a:solidFill>
                <a:effectLst/>
                <a:latin typeface="Verdana"/>
                <a:ea typeface="Calibri"/>
                <a:cs typeface="Times New Roman"/>
              </a:rPr>
              <a:t>Looking back to verses 3-7</a:t>
            </a:r>
          </a:p>
          <a:p>
            <a:pPr marL="457200" indent="-457200">
              <a:lnSpc>
                <a:spcPct val="115000"/>
              </a:lnSpc>
              <a:spcAft>
                <a:spcPts val="1000"/>
              </a:spcAft>
              <a:buFont typeface="Arial" panose="020B0604020202020204" pitchFamily="34" charset="0"/>
              <a:buChar char="•"/>
            </a:pPr>
            <a:r>
              <a:rPr lang="en-GB" sz="2800" dirty="0" smtClean="0">
                <a:solidFill>
                  <a:srgbClr val="000000"/>
                </a:solidFill>
                <a:latin typeface="Verdana"/>
                <a:ea typeface="Calibri"/>
                <a:cs typeface="Times New Roman"/>
              </a:rPr>
              <a:t>Your faith in Jesus Christ</a:t>
            </a:r>
          </a:p>
          <a:p>
            <a:pPr marL="457200" indent="-457200">
              <a:lnSpc>
                <a:spcPct val="115000"/>
              </a:lnSpc>
              <a:spcAft>
                <a:spcPts val="1000"/>
              </a:spcAft>
              <a:buFont typeface="Arial" panose="020B0604020202020204" pitchFamily="34" charset="0"/>
              <a:buChar char="•"/>
            </a:pPr>
            <a:r>
              <a:rPr lang="en-GB" sz="2800" dirty="0" smtClean="0">
                <a:solidFill>
                  <a:srgbClr val="000000"/>
                </a:solidFill>
                <a:latin typeface="Verdana"/>
                <a:ea typeface="Calibri"/>
                <a:cs typeface="Times New Roman"/>
              </a:rPr>
              <a:t>Your love for all the saints</a:t>
            </a:r>
          </a:p>
          <a:p>
            <a:pPr marL="457200" indent="-457200">
              <a:lnSpc>
                <a:spcPct val="115000"/>
              </a:lnSpc>
              <a:spcAft>
                <a:spcPts val="1000"/>
              </a:spcAft>
              <a:buFont typeface="Arial" panose="020B0604020202020204" pitchFamily="34" charset="0"/>
              <a:buChar char="•"/>
            </a:pPr>
            <a:r>
              <a:rPr lang="en-GB" sz="2800" dirty="0" smtClean="0">
                <a:solidFill>
                  <a:srgbClr val="000000"/>
                </a:solidFill>
                <a:latin typeface="Verdana"/>
                <a:ea typeface="Calibri"/>
                <a:cs typeface="Times New Roman"/>
              </a:rPr>
              <a:t>Springing from hope stored up in heaven</a:t>
            </a:r>
          </a:p>
          <a:p>
            <a:pPr marL="457200" indent="-457200">
              <a:lnSpc>
                <a:spcPct val="115000"/>
              </a:lnSpc>
              <a:spcAft>
                <a:spcPts val="1000"/>
              </a:spcAft>
              <a:buFont typeface="Arial" panose="020B0604020202020204" pitchFamily="34" charset="0"/>
              <a:buChar char="•"/>
            </a:pPr>
            <a:r>
              <a:rPr lang="en-GB" sz="2800" dirty="0" smtClean="0">
                <a:solidFill>
                  <a:srgbClr val="000000"/>
                </a:solidFill>
                <a:latin typeface="Verdana"/>
                <a:ea typeface="Calibri"/>
                <a:cs typeface="Times New Roman"/>
              </a:rPr>
              <a:t>Message you heard from </a:t>
            </a:r>
            <a:r>
              <a:rPr lang="en-GB" sz="2800" dirty="0" err="1" smtClean="0">
                <a:solidFill>
                  <a:srgbClr val="000000"/>
                </a:solidFill>
                <a:latin typeface="Verdana"/>
                <a:ea typeface="Calibri"/>
                <a:cs typeface="Times New Roman"/>
              </a:rPr>
              <a:t>Epaphras</a:t>
            </a:r>
            <a:endParaRPr lang="en-GB" sz="2800" dirty="0" smtClean="0">
              <a:solidFill>
                <a:srgbClr val="000000"/>
              </a:solidFill>
              <a:latin typeface="Verdana"/>
              <a:ea typeface="Calibri"/>
              <a:cs typeface="Times New Roman"/>
            </a:endParaRPr>
          </a:p>
          <a:p>
            <a:pPr marL="457200" indent="-457200">
              <a:lnSpc>
                <a:spcPct val="115000"/>
              </a:lnSpc>
              <a:spcAft>
                <a:spcPts val="1000"/>
              </a:spcAft>
              <a:buFontTx/>
              <a:buChar char="-"/>
            </a:pPr>
            <a:endParaRPr lang="en-GB" sz="2800" dirty="0">
              <a:effectLst/>
              <a:latin typeface="Calibri"/>
              <a:ea typeface="Calibri"/>
              <a:cs typeface="Times New Roman"/>
            </a:endParaRPr>
          </a:p>
        </p:txBody>
      </p:sp>
    </p:spTree>
    <p:extLst>
      <p:ext uri="{BB962C8B-B14F-4D97-AF65-F5344CB8AC3E}">
        <p14:creationId xmlns:p14="http://schemas.microsoft.com/office/powerpoint/2010/main" val="42394336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384"/>
            <a:ext cx="864096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Colossians 1v9-14 – Paul’s Prayer</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4" name="Rectangle 3"/>
          <p:cNvSpPr/>
          <p:nvPr/>
        </p:nvSpPr>
        <p:spPr>
          <a:xfrm>
            <a:off x="416074" y="1124744"/>
            <a:ext cx="8280920" cy="5193217"/>
          </a:xfrm>
          <a:prstGeom prst="rect">
            <a:avLst/>
          </a:prstGeom>
        </p:spPr>
        <p:txBody>
          <a:bodyPr wrap="square">
            <a:spAutoFit/>
          </a:bodyPr>
          <a:lstStyle/>
          <a:p>
            <a:pPr>
              <a:lnSpc>
                <a:spcPct val="115000"/>
              </a:lnSpc>
              <a:spcAft>
                <a:spcPts val="1000"/>
              </a:spcAft>
            </a:pPr>
            <a:r>
              <a:rPr lang="en-GB" sz="2800" b="1" i="1" baseline="30000" dirty="0">
                <a:solidFill>
                  <a:srgbClr val="000000"/>
                </a:solidFill>
                <a:latin typeface="Arial"/>
                <a:ea typeface="Calibri"/>
                <a:cs typeface="Times New Roman"/>
              </a:rPr>
              <a:t>9</a:t>
            </a:r>
            <a:r>
              <a:rPr lang="en-GB" sz="2800" i="1" dirty="0">
                <a:solidFill>
                  <a:srgbClr val="000000"/>
                </a:solidFill>
                <a:latin typeface="Verdana"/>
                <a:ea typeface="Calibri"/>
                <a:cs typeface="Times New Roman"/>
              </a:rPr>
              <a:t> For this reason, since the day we heard about you, </a:t>
            </a:r>
            <a:r>
              <a:rPr lang="en-GB" sz="2800" i="1" u="sng" dirty="0" smtClean="0">
                <a:solidFill>
                  <a:srgbClr val="000000"/>
                </a:solidFill>
                <a:latin typeface="Verdana"/>
                <a:ea typeface="Calibri"/>
                <a:cs typeface="Times New Roman"/>
              </a:rPr>
              <a:t>we </a:t>
            </a:r>
            <a:r>
              <a:rPr lang="en-GB" sz="2800" i="1" u="sng" dirty="0">
                <a:solidFill>
                  <a:srgbClr val="000000"/>
                </a:solidFill>
                <a:latin typeface="Verdana"/>
                <a:ea typeface="Calibri"/>
                <a:cs typeface="Times New Roman"/>
              </a:rPr>
              <a:t>have not stopped praying </a:t>
            </a:r>
            <a:r>
              <a:rPr lang="en-GB" sz="2800" i="1" dirty="0">
                <a:solidFill>
                  <a:srgbClr val="000000"/>
                </a:solidFill>
                <a:latin typeface="Verdana"/>
                <a:ea typeface="Calibri"/>
                <a:cs typeface="Times New Roman"/>
              </a:rPr>
              <a:t>for you. </a:t>
            </a:r>
            <a:r>
              <a:rPr lang="en-GB" sz="2800" i="1" u="sng" dirty="0">
                <a:solidFill>
                  <a:srgbClr val="000000"/>
                </a:solidFill>
                <a:latin typeface="Verdana"/>
                <a:ea typeface="Calibri"/>
                <a:cs typeface="Times New Roman"/>
              </a:rPr>
              <a:t>We continually ask </a:t>
            </a:r>
            <a:r>
              <a:rPr lang="en-GB" sz="2800" i="1" dirty="0">
                <a:solidFill>
                  <a:srgbClr val="000000"/>
                </a:solidFill>
                <a:latin typeface="Verdana"/>
                <a:ea typeface="Calibri"/>
                <a:cs typeface="Times New Roman"/>
              </a:rPr>
              <a:t>God to fill you with the knowledge of his will </a:t>
            </a:r>
            <a:endParaRPr lang="en-GB" sz="2800" i="1" dirty="0" smtClean="0">
              <a:solidFill>
                <a:srgbClr val="000000"/>
              </a:solidFill>
              <a:latin typeface="Verdana"/>
              <a:ea typeface="Calibri"/>
              <a:cs typeface="Times New Roman"/>
            </a:endParaRPr>
          </a:p>
          <a:p>
            <a:pPr marL="457200" indent="-457200">
              <a:lnSpc>
                <a:spcPct val="115000"/>
              </a:lnSpc>
              <a:spcAft>
                <a:spcPts val="1000"/>
              </a:spcAft>
              <a:buFont typeface="Arial" panose="020B0604020202020204" pitchFamily="34" charset="0"/>
              <a:buChar char="•"/>
            </a:pPr>
            <a:r>
              <a:rPr lang="en-GB" sz="2800" dirty="0" smtClean="0">
                <a:solidFill>
                  <a:srgbClr val="000000"/>
                </a:solidFill>
                <a:latin typeface="Verdana"/>
                <a:ea typeface="Calibri"/>
                <a:cs typeface="Times New Roman"/>
              </a:rPr>
              <a:t>Ongoing/earnest</a:t>
            </a:r>
          </a:p>
          <a:p>
            <a:pPr marL="457200" indent="-457200">
              <a:lnSpc>
                <a:spcPct val="115000"/>
              </a:lnSpc>
              <a:spcAft>
                <a:spcPts val="1000"/>
              </a:spcAft>
              <a:buFont typeface="Arial" panose="020B0604020202020204" pitchFamily="34" charset="0"/>
              <a:buChar char="•"/>
            </a:pPr>
            <a:r>
              <a:rPr lang="en-GB" sz="2800" dirty="0" smtClean="0">
                <a:solidFill>
                  <a:srgbClr val="000000"/>
                </a:solidFill>
                <a:latin typeface="Verdana"/>
                <a:ea typeface="Calibri"/>
                <a:cs typeface="Times New Roman"/>
              </a:rPr>
              <a:t>Real people facing real problems</a:t>
            </a:r>
          </a:p>
          <a:p>
            <a:pPr marL="457200" indent="-457200">
              <a:lnSpc>
                <a:spcPct val="115000"/>
              </a:lnSpc>
              <a:spcAft>
                <a:spcPts val="1000"/>
              </a:spcAft>
              <a:buFont typeface="Arial" panose="020B0604020202020204" pitchFamily="34" charset="0"/>
              <a:buChar char="•"/>
            </a:pPr>
            <a:r>
              <a:rPr lang="en-GB" sz="2800" dirty="0" smtClean="0">
                <a:solidFill>
                  <a:srgbClr val="000000"/>
                </a:solidFill>
                <a:latin typeface="Verdana"/>
                <a:ea typeface="Calibri"/>
                <a:cs typeface="Times New Roman"/>
              </a:rPr>
              <a:t>Real solution – finished work of Christ</a:t>
            </a:r>
          </a:p>
          <a:p>
            <a:pPr>
              <a:lnSpc>
                <a:spcPct val="115000"/>
              </a:lnSpc>
              <a:spcAft>
                <a:spcPts val="1000"/>
              </a:spcAft>
            </a:pPr>
            <a:endParaRPr lang="en-GB" sz="2800" i="1" dirty="0">
              <a:solidFill>
                <a:srgbClr val="000000"/>
              </a:solidFill>
              <a:latin typeface="Verdana"/>
              <a:ea typeface="Calibri"/>
              <a:cs typeface="Times New Roman"/>
            </a:endParaRPr>
          </a:p>
          <a:p>
            <a:pPr>
              <a:lnSpc>
                <a:spcPct val="115000"/>
              </a:lnSpc>
              <a:spcAft>
                <a:spcPts val="1000"/>
              </a:spcAft>
            </a:pPr>
            <a:endParaRPr lang="en-GB" sz="2800" dirty="0" smtClean="0">
              <a:solidFill>
                <a:srgbClr val="000000"/>
              </a:solidFill>
              <a:latin typeface="Verdana"/>
              <a:ea typeface="Calibri"/>
              <a:cs typeface="Times New Roman"/>
            </a:endParaRPr>
          </a:p>
        </p:txBody>
      </p:sp>
    </p:spTree>
    <p:extLst>
      <p:ext uri="{BB962C8B-B14F-4D97-AF65-F5344CB8AC3E}">
        <p14:creationId xmlns:p14="http://schemas.microsoft.com/office/powerpoint/2010/main" val="16751925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384"/>
            <a:ext cx="864096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Colossians 1v9-14 – Paul’s Prayer</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4" name="Rectangle 3"/>
          <p:cNvSpPr/>
          <p:nvPr/>
        </p:nvSpPr>
        <p:spPr>
          <a:xfrm>
            <a:off x="416074" y="980728"/>
            <a:ext cx="8280920" cy="5657959"/>
          </a:xfrm>
          <a:prstGeom prst="rect">
            <a:avLst/>
          </a:prstGeom>
        </p:spPr>
        <p:txBody>
          <a:bodyPr wrap="square">
            <a:spAutoFit/>
          </a:bodyPr>
          <a:lstStyle/>
          <a:p>
            <a:pPr>
              <a:lnSpc>
                <a:spcPct val="115000"/>
              </a:lnSpc>
              <a:spcAft>
                <a:spcPts val="1000"/>
              </a:spcAft>
            </a:pPr>
            <a:r>
              <a:rPr lang="en-GB" sz="2800" b="1" i="1" baseline="30000" dirty="0">
                <a:solidFill>
                  <a:srgbClr val="000000"/>
                </a:solidFill>
                <a:latin typeface="Arial"/>
                <a:ea typeface="Calibri"/>
                <a:cs typeface="Times New Roman"/>
              </a:rPr>
              <a:t>9</a:t>
            </a:r>
            <a:r>
              <a:rPr lang="en-GB" sz="2800" i="1" dirty="0">
                <a:solidFill>
                  <a:srgbClr val="000000"/>
                </a:solidFill>
                <a:latin typeface="Verdana"/>
                <a:ea typeface="Calibri"/>
                <a:cs typeface="Times New Roman"/>
              </a:rPr>
              <a:t> </a:t>
            </a:r>
            <a:r>
              <a:rPr lang="en-GB" sz="2800" i="1" dirty="0" smtClean="0">
                <a:solidFill>
                  <a:srgbClr val="000000"/>
                </a:solidFill>
                <a:latin typeface="Verdana"/>
                <a:ea typeface="Calibri"/>
                <a:cs typeface="Times New Roman"/>
              </a:rPr>
              <a:t>We </a:t>
            </a:r>
            <a:r>
              <a:rPr lang="en-GB" sz="2800" i="1" dirty="0">
                <a:solidFill>
                  <a:srgbClr val="000000"/>
                </a:solidFill>
                <a:latin typeface="Verdana"/>
                <a:ea typeface="Calibri"/>
                <a:cs typeface="Times New Roman"/>
              </a:rPr>
              <a:t>continually ask God to </a:t>
            </a:r>
            <a:r>
              <a:rPr lang="en-GB" sz="2800" i="1" u="sng" dirty="0">
                <a:solidFill>
                  <a:srgbClr val="000000"/>
                </a:solidFill>
                <a:latin typeface="Verdana"/>
                <a:ea typeface="Calibri"/>
                <a:cs typeface="Times New Roman"/>
              </a:rPr>
              <a:t>fill you </a:t>
            </a:r>
            <a:r>
              <a:rPr lang="en-GB" sz="2800" i="1" dirty="0">
                <a:solidFill>
                  <a:srgbClr val="000000"/>
                </a:solidFill>
                <a:latin typeface="Verdana"/>
                <a:ea typeface="Calibri"/>
                <a:cs typeface="Times New Roman"/>
              </a:rPr>
              <a:t>with the </a:t>
            </a:r>
            <a:r>
              <a:rPr lang="en-GB" sz="2800" i="1" u="sng" dirty="0">
                <a:solidFill>
                  <a:srgbClr val="000000"/>
                </a:solidFill>
                <a:latin typeface="Verdana"/>
                <a:ea typeface="Calibri"/>
                <a:cs typeface="Times New Roman"/>
              </a:rPr>
              <a:t>knowledge of his will </a:t>
            </a:r>
            <a:r>
              <a:rPr lang="en-GB" sz="2800" i="1" dirty="0">
                <a:solidFill>
                  <a:srgbClr val="000000"/>
                </a:solidFill>
                <a:latin typeface="Verdana"/>
                <a:ea typeface="Calibri"/>
                <a:cs typeface="Times New Roman"/>
              </a:rPr>
              <a:t>through all the wisdom and understanding that the Spirit gives,</a:t>
            </a:r>
            <a:r>
              <a:rPr lang="en-GB" sz="2800" b="1" i="1" baseline="30000" dirty="0">
                <a:solidFill>
                  <a:srgbClr val="000000"/>
                </a:solidFill>
                <a:latin typeface="Arial"/>
                <a:ea typeface="Calibri"/>
                <a:cs typeface="Times New Roman"/>
              </a:rPr>
              <a:t> 10 </a:t>
            </a:r>
            <a:r>
              <a:rPr lang="en-GB" sz="2800" i="1" dirty="0">
                <a:solidFill>
                  <a:srgbClr val="000000"/>
                </a:solidFill>
                <a:latin typeface="Verdana"/>
                <a:ea typeface="Calibri"/>
                <a:cs typeface="Times New Roman"/>
              </a:rPr>
              <a:t>so that you may live a life worthy of the Lord and please him in every way: bearing fruit in every good work, growing in the knowledge </a:t>
            </a:r>
            <a:r>
              <a:rPr lang="en-GB" sz="2800" i="1" dirty="0" smtClean="0">
                <a:solidFill>
                  <a:srgbClr val="000000"/>
                </a:solidFill>
                <a:latin typeface="Verdana"/>
                <a:ea typeface="Calibri"/>
                <a:cs typeface="Times New Roman"/>
              </a:rPr>
              <a:t>of God,</a:t>
            </a:r>
          </a:p>
          <a:p>
            <a:pPr>
              <a:lnSpc>
                <a:spcPct val="115000"/>
              </a:lnSpc>
              <a:spcAft>
                <a:spcPts val="1000"/>
              </a:spcAft>
            </a:pPr>
            <a:r>
              <a:rPr lang="en-GB" sz="2800" i="1" dirty="0">
                <a:solidFill>
                  <a:srgbClr val="000000"/>
                </a:solidFill>
                <a:effectLst/>
                <a:latin typeface="Verdana"/>
                <a:ea typeface="Calibri"/>
                <a:cs typeface="Times New Roman"/>
              </a:rPr>
              <a:t>	</a:t>
            </a:r>
            <a:r>
              <a:rPr lang="en-GB" sz="2800" i="1" dirty="0" smtClean="0">
                <a:solidFill>
                  <a:srgbClr val="000000"/>
                </a:solidFill>
                <a:latin typeface="Verdana"/>
                <a:ea typeface="Calibri"/>
                <a:cs typeface="Times New Roman"/>
              </a:rPr>
              <a:t>- </a:t>
            </a:r>
            <a:r>
              <a:rPr lang="en-GB" sz="2400" i="1" dirty="0" smtClean="0">
                <a:solidFill>
                  <a:srgbClr val="000000"/>
                </a:solidFill>
                <a:latin typeface="Verdana"/>
                <a:ea typeface="Calibri"/>
                <a:cs typeface="Times New Roman"/>
              </a:rPr>
              <a:t>Gnosis vs. </a:t>
            </a:r>
            <a:r>
              <a:rPr lang="en-GB" sz="2400" i="1" dirty="0" err="1" smtClean="0">
                <a:solidFill>
                  <a:srgbClr val="000000"/>
                </a:solidFill>
                <a:latin typeface="Verdana"/>
                <a:ea typeface="Calibri"/>
                <a:cs typeface="Times New Roman"/>
              </a:rPr>
              <a:t>Epignosis</a:t>
            </a:r>
            <a:endParaRPr lang="en-GB" sz="2400" i="1" dirty="0" smtClean="0">
              <a:solidFill>
                <a:srgbClr val="000000"/>
              </a:solidFill>
              <a:latin typeface="Verdana"/>
              <a:ea typeface="Calibri"/>
              <a:cs typeface="Times New Roman"/>
            </a:endParaRPr>
          </a:p>
          <a:p>
            <a:pPr>
              <a:lnSpc>
                <a:spcPct val="115000"/>
              </a:lnSpc>
              <a:spcAft>
                <a:spcPts val="1000"/>
              </a:spcAft>
            </a:pPr>
            <a:r>
              <a:rPr lang="en-GB" sz="2400" i="1" dirty="0" smtClean="0">
                <a:solidFill>
                  <a:srgbClr val="000000"/>
                </a:solidFill>
                <a:effectLst/>
                <a:latin typeface="Verdana"/>
                <a:ea typeface="Calibri"/>
                <a:cs typeface="Times New Roman"/>
              </a:rPr>
              <a:t>	- “If our knowledge lifts us so high our feet 	don’t touch the ground it is false knowledge”</a:t>
            </a:r>
            <a:r>
              <a:rPr lang="en-GB" sz="2800" i="1" dirty="0" smtClean="0">
                <a:solidFill>
                  <a:srgbClr val="000000"/>
                </a:solidFill>
                <a:effectLst/>
                <a:latin typeface="Verdana"/>
                <a:ea typeface="Calibri"/>
                <a:cs typeface="Times New Roman"/>
              </a:rPr>
              <a:t>	</a:t>
            </a:r>
            <a:endParaRPr lang="en-GB" sz="2800" dirty="0">
              <a:effectLst/>
              <a:latin typeface="Calibri"/>
              <a:ea typeface="Calibri"/>
              <a:cs typeface="Times New Roman"/>
            </a:endParaRPr>
          </a:p>
        </p:txBody>
      </p:sp>
    </p:spTree>
    <p:extLst>
      <p:ext uri="{BB962C8B-B14F-4D97-AF65-F5344CB8AC3E}">
        <p14:creationId xmlns:p14="http://schemas.microsoft.com/office/powerpoint/2010/main" val="3618171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384"/>
            <a:ext cx="864096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Colossians 1v9-14 – Paul’s Prayer</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4" name="Rectangle 3"/>
          <p:cNvSpPr/>
          <p:nvPr/>
        </p:nvSpPr>
        <p:spPr>
          <a:xfrm>
            <a:off x="416074" y="1124744"/>
            <a:ext cx="8280920" cy="5104987"/>
          </a:xfrm>
          <a:prstGeom prst="rect">
            <a:avLst/>
          </a:prstGeom>
        </p:spPr>
        <p:txBody>
          <a:bodyPr wrap="square">
            <a:spAutoFit/>
          </a:bodyPr>
          <a:lstStyle/>
          <a:p>
            <a:pPr>
              <a:lnSpc>
                <a:spcPct val="115000"/>
              </a:lnSpc>
              <a:spcAft>
                <a:spcPts val="1000"/>
              </a:spcAft>
            </a:pPr>
            <a:r>
              <a:rPr lang="en-GB" sz="2800" b="1" i="1" baseline="30000" dirty="0">
                <a:solidFill>
                  <a:srgbClr val="000000"/>
                </a:solidFill>
                <a:latin typeface="Arial"/>
                <a:ea typeface="Calibri"/>
                <a:cs typeface="Times New Roman"/>
              </a:rPr>
              <a:t>9</a:t>
            </a:r>
            <a:r>
              <a:rPr lang="en-GB" sz="2800" i="1" dirty="0">
                <a:solidFill>
                  <a:srgbClr val="000000"/>
                </a:solidFill>
                <a:latin typeface="Verdana"/>
                <a:ea typeface="Calibri"/>
                <a:cs typeface="Times New Roman"/>
              </a:rPr>
              <a:t> </a:t>
            </a:r>
            <a:r>
              <a:rPr lang="en-GB" sz="2800" i="1" dirty="0" smtClean="0">
                <a:solidFill>
                  <a:srgbClr val="000000"/>
                </a:solidFill>
                <a:latin typeface="Verdana"/>
                <a:ea typeface="Calibri"/>
                <a:cs typeface="Times New Roman"/>
              </a:rPr>
              <a:t>We </a:t>
            </a:r>
            <a:r>
              <a:rPr lang="en-GB" sz="2800" i="1" dirty="0">
                <a:solidFill>
                  <a:srgbClr val="000000"/>
                </a:solidFill>
                <a:latin typeface="Verdana"/>
                <a:ea typeface="Calibri"/>
                <a:cs typeface="Times New Roman"/>
              </a:rPr>
              <a:t>continually ask God to fill you with the knowledge of his will through all the wisdom and understanding </a:t>
            </a:r>
            <a:r>
              <a:rPr lang="en-GB" sz="2800" i="1" u="sng" dirty="0">
                <a:solidFill>
                  <a:srgbClr val="000000"/>
                </a:solidFill>
                <a:latin typeface="Verdana"/>
                <a:ea typeface="Calibri"/>
                <a:cs typeface="Times New Roman"/>
              </a:rPr>
              <a:t>that the Spirit gives</a:t>
            </a:r>
            <a:r>
              <a:rPr lang="en-GB" sz="2800" i="1" dirty="0">
                <a:solidFill>
                  <a:srgbClr val="000000"/>
                </a:solidFill>
                <a:latin typeface="Verdana"/>
                <a:ea typeface="Calibri"/>
                <a:cs typeface="Times New Roman"/>
              </a:rPr>
              <a:t>,</a:t>
            </a:r>
            <a:r>
              <a:rPr lang="en-GB" sz="2800" b="1" i="1" baseline="30000" dirty="0">
                <a:solidFill>
                  <a:srgbClr val="000000"/>
                </a:solidFill>
                <a:latin typeface="Arial"/>
                <a:ea typeface="Calibri"/>
                <a:cs typeface="Times New Roman"/>
              </a:rPr>
              <a:t> 10 </a:t>
            </a:r>
            <a:r>
              <a:rPr lang="en-GB" sz="2800" i="1" dirty="0">
                <a:solidFill>
                  <a:srgbClr val="000000"/>
                </a:solidFill>
                <a:latin typeface="Verdana"/>
                <a:ea typeface="Calibri"/>
                <a:cs typeface="Times New Roman"/>
              </a:rPr>
              <a:t>so that you may </a:t>
            </a:r>
            <a:r>
              <a:rPr lang="en-GB" sz="2800" i="1" u="sng" dirty="0">
                <a:solidFill>
                  <a:srgbClr val="000000"/>
                </a:solidFill>
                <a:latin typeface="Verdana"/>
                <a:ea typeface="Calibri"/>
                <a:cs typeface="Times New Roman"/>
              </a:rPr>
              <a:t>live a life worthy of the Lord </a:t>
            </a:r>
            <a:r>
              <a:rPr lang="en-GB" sz="2800" i="1" dirty="0">
                <a:solidFill>
                  <a:srgbClr val="000000"/>
                </a:solidFill>
                <a:latin typeface="Verdana"/>
                <a:ea typeface="Calibri"/>
                <a:cs typeface="Times New Roman"/>
              </a:rPr>
              <a:t>and </a:t>
            </a:r>
            <a:r>
              <a:rPr lang="en-GB" sz="2800" i="1" u="sng" dirty="0">
                <a:solidFill>
                  <a:srgbClr val="000000"/>
                </a:solidFill>
                <a:latin typeface="Verdana"/>
                <a:ea typeface="Calibri"/>
                <a:cs typeface="Times New Roman"/>
              </a:rPr>
              <a:t>please him </a:t>
            </a:r>
            <a:r>
              <a:rPr lang="en-GB" sz="2800" i="1" dirty="0">
                <a:solidFill>
                  <a:srgbClr val="000000"/>
                </a:solidFill>
                <a:latin typeface="Verdana"/>
                <a:ea typeface="Calibri"/>
                <a:cs typeface="Times New Roman"/>
              </a:rPr>
              <a:t>in every way: </a:t>
            </a:r>
            <a:r>
              <a:rPr lang="en-GB" sz="2800" i="1" u="sng" dirty="0">
                <a:solidFill>
                  <a:srgbClr val="000000"/>
                </a:solidFill>
                <a:latin typeface="Verdana"/>
                <a:ea typeface="Calibri"/>
                <a:cs typeface="Times New Roman"/>
              </a:rPr>
              <a:t>bearing fruit </a:t>
            </a:r>
            <a:r>
              <a:rPr lang="en-GB" sz="2800" i="1" dirty="0">
                <a:solidFill>
                  <a:srgbClr val="000000"/>
                </a:solidFill>
                <a:latin typeface="Verdana"/>
                <a:ea typeface="Calibri"/>
                <a:cs typeface="Times New Roman"/>
              </a:rPr>
              <a:t>in </a:t>
            </a:r>
            <a:r>
              <a:rPr lang="en-GB" sz="2800" i="1" u="sng" dirty="0">
                <a:solidFill>
                  <a:srgbClr val="000000"/>
                </a:solidFill>
                <a:latin typeface="Verdana"/>
                <a:ea typeface="Calibri"/>
                <a:cs typeface="Times New Roman"/>
              </a:rPr>
              <a:t>every good work</a:t>
            </a:r>
            <a:r>
              <a:rPr lang="en-GB" sz="2800" i="1" dirty="0">
                <a:solidFill>
                  <a:srgbClr val="000000"/>
                </a:solidFill>
                <a:latin typeface="Verdana"/>
                <a:ea typeface="Calibri"/>
                <a:cs typeface="Times New Roman"/>
              </a:rPr>
              <a:t>, growing in the knowledge </a:t>
            </a:r>
            <a:r>
              <a:rPr lang="en-GB" sz="2800" i="1" dirty="0" smtClean="0">
                <a:solidFill>
                  <a:srgbClr val="000000"/>
                </a:solidFill>
                <a:latin typeface="Verdana"/>
                <a:ea typeface="Calibri"/>
                <a:cs typeface="Times New Roman"/>
              </a:rPr>
              <a:t>of God,</a:t>
            </a:r>
          </a:p>
          <a:p>
            <a:pPr marL="0" lvl="3">
              <a:lnSpc>
                <a:spcPct val="115000"/>
              </a:lnSpc>
              <a:spcAft>
                <a:spcPts val="1000"/>
              </a:spcAft>
            </a:pPr>
            <a:r>
              <a:rPr lang="en-GB" sz="2800" i="1" dirty="0">
                <a:solidFill>
                  <a:srgbClr val="000000"/>
                </a:solidFill>
                <a:effectLst/>
                <a:latin typeface="Verdana"/>
                <a:ea typeface="Calibri"/>
                <a:cs typeface="Times New Roman"/>
              </a:rPr>
              <a:t>	</a:t>
            </a:r>
            <a:r>
              <a:rPr lang="en-GB" sz="2800" i="1" dirty="0" smtClean="0">
                <a:solidFill>
                  <a:srgbClr val="000000"/>
                </a:solidFill>
                <a:latin typeface="Verdana"/>
                <a:ea typeface="Calibri"/>
                <a:cs typeface="Times New Roman"/>
              </a:rPr>
              <a:t>- </a:t>
            </a:r>
            <a:r>
              <a:rPr lang="en-GB" sz="2400" dirty="0">
                <a:solidFill>
                  <a:srgbClr val="000000"/>
                </a:solidFill>
                <a:latin typeface="Verdana"/>
                <a:ea typeface="Calibri"/>
                <a:cs typeface="Times New Roman"/>
              </a:rPr>
              <a:t>John </a:t>
            </a:r>
            <a:r>
              <a:rPr lang="en-GB" sz="2400" dirty="0" smtClean="0">
                <a:solidFill>
                  <a:srgbClr val="000000"/>
                </a:solidFill>
                <a:latin typeface="Verdana"/>
                <a:ea typeface="Calibri"/>
                <a:cs typeface="Times New Roman"/>
              </a:rPr>
              <a:t>16v8 </a:t>
            </a:r>
            <a:r>
              <a:rPr lang="en-GB" sz="2400" i="1" dirty="0" smtClean="0">
                <a:solidFill>
                  <a:srgbClr val="000000"/>
                </a:solidFill>
                <a:latin typeface="Verdana"/>
                <a:ea typeface="Calibri"/>
                <a:cs typeface="Times New Roman"/>
              </a:rPr>
              <a:t>“And </a:t>
            </a:r>
            <a:r>
              <a:rPr lang="en-GB" sz="2400" i="1" dirty="0">
                <a:solidFill>
                  <a:srgbClr val="000000"/>
                </a:solidFill>
                <a:latin typeface="Verdana"/>
                <a:ea typeface="Calibri"/>
                <a:cs typeface="Times New Roman"/>
              </a:rPr>
              <a:t>when He has come, </a:t>
            </a:r>
            <a:r>
              <a:rPr lang="en-GB" sz="2400" i="1" dirty="0" smtClean="0">
                <a:solidFill>
                  <a:srgbClr val="000000"/>
                </a:solidFill>
                <a:latin typeface="Verdana"/>
                <a:ea typeface="Calibri"/>
                <a:cs typeface="Times New Roman"/>
              </a:rPr>
              <a:t>He </a:t>
            </a:r>
            <a:r>
              <a:rPr lang="en-GB" sz="2400" i="1" dirty="0">
                <a:solidFill>
                  <a:srgbClr val="000000"/>
                </a:solidFill>
                <a:latin typeface="Verdana"/>
                <a:ea typeface="Calibri"/>
                <a:cs typeface="Times New Roman"/>
              </a:rPr>
              <a:t>will </a:t>
            </a:r>
            <a:r>
              <a:rPr lang="en-GB" sz="2400" i="1" dirty="0" smtClean="0">
                <a:solidFill>
                  <a:srgbClr val="000000"/>
                </a:solidFill>
                <a:latin typeface="Verdana"/>
                <a:ea typeface="Calibri"/>
                <a:cs typeface="Times New Roman"/>
              </a:rPr>
              <a:t>	convict </a:t>
            </a:r>
            <a:r>
              <a:rPr lang="en-GB" sz="2400" i="1" dirty="0">
                <a:solidFill>
                  <a:srgbClr val="000000"/>
                </a:solidFill>
                <a:latin typeface="Verdana"/>
                <a:ea typeface="Calibri"/>
                <a:cs typeface="Times New Roman"/>
              </a:rPr>
              <a:t>the world of sin, and of </a:t>
            </a:r>
            <a:r>
              <a:rPr lang="en-GB" sz="2400" i="1" dirty="0" smtClean="0">
                <a:solidFill>
                  <a:srgbClr val="000000"/>
                </a:solidFill>
                <a:latin typeface="Verdana"/>
                <a:ea typeface="Calibri"/>
                <a:cs typeface="Times New Roman"/>
              </a:rPr>
              <a:t>righteousness</a:t>
            </a:r>
            <a:r>
              <a:rPr lang="en-GB" sz="2400" i="1" dirty="0">
                <a:solidFill>
                  <a:srgbClr val="000000"/>
                </a:solidFill>
                <a:latin typeface="Verdana"/>
                <a:ea typeface="Calibri"/>
                <a:cs typeface="Times New Roman"/>
              </a:rPr>
              <a:t>, </a:t>
            </a:r>
            <a:r>
              <a:rPr lang="en-GB" sz="2400" i="1" dirty="0" smtClean="0">
                <a:solidFill>
                  <a:srgbClr val="000000"/>
                </a:solidFill>
                <a:latin typeface="Verdana"/>
                <a:ea typeface="Calibri"/>
                <a:cs typeface="Times New Roman"/>
              </a:rPr>
              <a:t>	and </a:t>
            </a:r>
            <a:r>
              <a:rPr lang="en-GB" sz="2400" i="1" dirty="0">
                <a:solidFill>
                  <a:srgbClr val="000000"/>
                </a:solidFill>
                <a:latin typeface="Verdana"/>
                <a:ea typeface="Calibri"/>
                <a:cs typeface="Times New Roman"/>
              </a:rPr>
              <a:t>of judgment:”  </a:t>
            </a:r>
            <a:r>
              <a:rPr lang="en-GB" sz="2400" i="1" dirty="0" smtClean="0">
                <a:solidFill>
                  <a:srgbClr val="000000"/>
                </a:solidFill>
                <a:latin typeface="Verdana"/>
                <a:ea typeface="Calibri"/>
                <a:cs typeface="Times New Roman"/>
              </a:rPr>
              <a:t>NKJV</a:t>
            </a:r>
            <a:r>
              <a:rPr lang="en-GB" sz="2800" i="1" dirty="0" smtClean="0">
                <a:solidFill>
                  <a:srgbClr val="000000"/>
                </a:solidFill>
                <a:effectLst/>
                <a:latin typeface="Verdana"/>
                <a:ea typeface="Calibri"/>
                <a:cs typeface="Times New Roman"/>
              </a:rPr>
              <a:t>	</a:t>
            </a:r>
            <a:endParaRPr lang="en-GB" sz="2800" dirty="0">
              <a:effectLst/>
              <a:latin typeface="Calibri"/>
              <a:ea typeface="Calibri"/>
              <a:cs typeface="Times New Roman"/>
            </a:endParaRPr>
          </a:p>
        </p:txBody>
      </p:sp>
    </p:spTree>
    <p:extLst>
      <p:ext uri="{BB962C8B-B14F-4D97-AF65-F5344CB8AC3E}">
        <p14:creationId xmlns:p14="http://schemas.microsoft.com/office/powerpoint/2010/main" val="17202700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384"/>
            <a:ext cx="864096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Colossians 1v9-14 – Paul’s Prayer</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4" name="Rectangle 3"/>
          <p:cNvSpPr/>
          <p:nvPr/>
        </p:nvSpPr>
        <p:spPr>
          <a:xfrm>
            <a:off x="416074" y="1124744"/>
            <a:ext cx="8280920" cy="5104987"/>
          </a:xfrm>
          <a:prstGeom prst="rect">
            <a:avLst/>
          </a:prstGeom>
        </p:spPr>
        <p:txBody>
          <a:bodyPr wrap="square">
            <a:spAutoFit/>
          </a:bodyPr>
          <a:lstStyle/>
          <a:p>
            <a:pPr>
              <a:lnSpc>
                <a:spcPct val="115000"/>
              </a:lnSpc>
              <a:spcAft>
                <a:spcPts val="1000"/>
              </a:spcAft>
            </a:pPr>
            <a:r>
              <a:rPr lang="en-GB" sz="2800" b="1" i="1" baseline="30000" dirty="0">
                <a:solidFill>
                  <a:srgbClr val="000000"/>
                </a:solidFill>
                <a:latin typeface="Arial"/>
                <a:ea typeface="Calibri"/>
                <a:cs typeface="Times New Roman"/>
              </a:rPr>
              <a:t>9</a:t>
            </a:r>
            <a:r>
              <a:rPr lang="en-GB" sz="2800" i="1" dirty="0">
                <a:solidFill>
                  <a:srgbClr val="000000"/>
                </a:solidFill>
                <a:latin typeface="Verdana"/>
                <a:ea typeface="Calibri"/>
                <a:cs typeface="Times New Roman"/>
              </a:rPr>
              <a:t> </a:t>
            </a:r>
            <a:r>
              <a:rPr lang="en-GB" sz="2800" i="1" dirty="0" smtClean="0">
                <a:solidFill>
                  <a:srgbClr val="000000"/>
                </a:solidFill>
                <a:latin typeface="Verdana"/>
                <a:ea typeface="Calibri"/>
                <a:cs typeface="Times New Roman"/>
              </a:rPr>
              <a:t>We </a:t>
            </a:r>
            <a:r>
              <a:rPr lang="en-GB" sz="2800" i="1" dirty="0">
                <a:solidFill>
                  <a:srgbClr val="000000"/>
                </a:solidFill>
                <a:latin typeface="Verdana"/>
                <a:ea typeface="Calibri"/>
                <a:cs typeface="Times New Roman"/>
              </a:rPr>
              <a:t>continually ask God to </a:t>
            </a:r>
            <a:r>
              <a:rPr lang="en-GB" sz="2800" i="1" u="sng" dirty="0">
                <a:solidFill>
                  <a:srgbClr val="000000"/>
                </a:solidFill>
                <a:latin typeface="Verdana"/>
                <a:ea typeface="Calibri"/>
                <a:cs typeface="Times New Roman"/>
              </a:rPr>
              <a:t>fill you with the knowledge </a:t>
            </a:r>
            <a:r>
              <a:rPr lang="en-GB" sz="2800" i="1" dirty="0">
                <a:solidFill>
                  <a:srgbClr val="000000"/>
                </a:solidFill>
                <a:latin typeface="Verdana"/>
                <a:ea typeface="Calibri"/>
                <a:cs typeface="Times New Roman"/>
              </a:rPr>
              <a:t>of his will through all the wisdom and understanding that the Spirit gives,</a:t>
            </a:r>
            <a:r>
              <a:rPr lang="en-GB" sz="2800" b="1" i="1" baseline="30000" dirty="0">
                <a:solidFill>
                  <a:srgbClr val="000000"/>
                </a:solidFill>
                <a:latin typeface="Arial"/>
                <a:ea typeface="Calibri"/>
                <a:cs typeface="Times New Roman"/>
              </a:rPr>
              <a:t> 10 </a:t>
            </a:r>
            <a:r>
              <a:rPr lang="en-GB" sz="2800" i="1" dirty="0">
                <a:solidFill>
                  <a:srgbClr val="000000"/>
                </a:solidFill>
                <a:latin typeface="Verdana"/>
                <a:ea typeface="Calibri"/>
                <a:cs typeface="Times New Roman"/>
              </a:rPr>
              <a:t>so that you may live a life worthy of the Lord and please him in every way: bearing fruit</a:t>
            </a:r>
            <a:r>
              <a:rPr lang="en-GB" sz="2800" i="1" u="sng" dirty="0">
                <a:solidFill>
                  <a:srgbClr val="000000"/>
                </a:solidFill>
                <a:latin typeface="Verdana"/>
                <a:ea typeface="Calibri"/>
                <a:cs typeface="Times New Roman"/>
              </a:rPr>
              <a:t> </a:t>
            </a:r>
            <a:r>
              <a:rPr lang="en-GB" sz="2800" i="1" dirty="0">
                <a:solidFill>
                  <a:srgbClr val="000000"/>
                </a:solidFill>
                <a:latin typeface="Verdana"/>
                <a:ea typeface="Calibri"/>
                <a:cs typeface="Times New Roman"/>
              </a:rPr>
              <a:t>in </a:t>
            </a:r>
            <a:r>
              <a:rPr lang="en-GB" sz="2800" i="1" u="sng" dirty="0">
                <a:solidFill>
                  <a:srgbClr val="000000"/>
                </a:solidFill>
                <a:latin typeface="Verdana"/>
                <a:ea typeface="Calibri"/>
                <a:cs typeface="Times New Roman"/>
              </a:rPr>
              <a:t>every good work</a:t>
            </a:r>
            <a:r>
              <a:rPr lang="en-GB" sz="2800" i="1" dirty="0">
                <a:solidFill>
                  <a:srgbClr val="000000"/>
                </a:solidFill>
                <a:latin typeface="Verdana"/>
                <a:ea typeface="Calibri"/>
                <a:cs typeface="Times New Roman"/>
              </a:rPr>
              <a:t>, </a:t>
            </a:r>
            <a:r>
              <a:rPr lang="en-GB" sz="2800" i="1" u="sng" dirty="0">
                <a:solidFill>
                  <a:srgbClr val="000000"/>
                </a:solidFill>
                <a:latin typeface="Verdana"/>
                <a:ea typeface="Calibri"/>
                <a:cs typeface="Times New Roman"/>
              </a:rPr>
              <a:t>growing in the knowledge </a:t>
            </a:r>
            <a:r>
              <a:rPr lang="en-GB" sz="2800" i="1" u="sng" dirty="0" smtClean="0">
                <a:solidFill>
                  <a:srgbClr val="000000"/>
                </a:solidFill>
                <a:latin typeface="Verdana"/>
                <a:ea typeface="Calibri"/>
                <a:cs typeface="Times New Roman"/>
              </a:rPr>
              <a:t>of God</a:t>
            </a:r>
            <a:r>
              <a:rPr lang="en-GB" sz="2800" i="1" dirty="0" smtClean="0">
                <a:solidFill>
                  <a:srgbClr val="000000"/>
                </a:solidFill>
                <a:latin typeface="Verdana"/>
                <a:ea typeface="Calibri"/>
                <a:cs typeface="Times New Roman"/>
              </a:rPr>
              <a:t>,</a:t>
            </a:r>
          </a:p>
          <a:p>
            <a:pPr marL="0" lvl="3">
              <a:lnSpc>
                <a:spcPct val="115000"/>
              </a:lnSpc>
              <a:spcAft>
                <a:spcPts val="1000"/>
              </a:spcAft>
            </a:pPr>
            <a:r>
              <a:rPr lang="en-GB" sz="2800" i="1" dirty="0">
                <a:solidFill>
                  <a:srgbClr val="000000"/>
                </a:solidFill>
                <a:effectLst/>
                <a:latin typeface="Verdana"/>
                <a:ea typeface="Calibri"/>
                <a:cs typeface="Times New Roman"/>
              </a:rPr>
              <a:t>	</a:t>
            </a:r>
            <a:r>
              <a:rPr lang="en-GB" sz="2800" i="1" dirty="0" smtClean="0">
                <a:solidFill>
                  <a:srgbClr val="000000"/>
                </a:solidFill>
                <a:latin typeface="Verdana"/>
                <a:ea typeface="Calibri"/>
                <a:cs typeface="Times New Roman"/>
              </a:rPr>
              <a:t>- </a:t>
            </a:r>
            <a:r>
              <a:rPr lang="en-GB" sz="2400" dirty="0">
                <a:solidFill>
                  <a:srgbClr val="000000"/>
                </a:solidFill>
                <a:latin typeface="Verdana"/>
                <a:ea typeface="Calibri"/>
                <a:cs typeface="Times New Roman"/>
              </a:rPr>
              <a:t>John </a:t>
            </a:r>
            <a:r>
              <a:rPr lang="en-GB" sz="2400" dirty="0" smtClean="0">
                <a:solidFill>
                  <a:srgbClr val="000000"/>
                </a:solidFill>
                <a:latin typeface="Verdana"/>
                <a:ea typeface="Calibri"/>
                <a:cs typeface="Times New Roman"/>
              </a:rPr>
              <a:t>17v3 </a:t>
            </a:r>
            <a:r>
              <a:rPr lang="en-GB" sz="2400" i="1" dirty="0" smtClean="0">
                <a:solidFill>
                  <a:srgbClr val="000000"/>
                </a:solidFill>
                <a:latin typeface="Verdana"/>
                <a:ea typeface="Calibri"/>
                <a:cs typeface="Times New Roman"/>
              </a:rPr>
              <a:t>“</a:t>
            </a:r>
            <a:r>
              <a:rPr lang="en-GB" sz="2400" i="1" dirty="0">
                <a:solidFill>
                  <a:srgbClr val="000000"/>
                </a:solidFill>
                <a:latin typeface="Verdana"/>
                <a:ea typeface="Calibri"/>
                <a:cs typeface="Times New Roman"/>
              </a:rPr>
              <a:t>This is eternal life; that they </a:t>
            </a:r>
            <a:r>
              <a:rPr lang="en-GB" sz="2400" i="1" dirty="0" smtClean="0">
                <a:solidFill>
                  <a:srgbClr val="000000"/>
                </a:solidFill>
                <a:latin typeface="Verdana"/>
                <a:ea typeface="Calibri"/>
                <a:cs typeface="Times New Roman"/>
              </a:rPr>
              <a:t>	may </a:t>
            </a:r>
            <a:r>
              <a:rPr lang="en-GB" sz="2400" i="1" dirty="0">
                <a:solidFill>
                  <a:srgbClr val="000000"/>
                </a:solidFill>
                <a:latin typeface="Verdana"/>
                <a:ea typeface="Calibri"/>
                <a:cs typeface="Times New Roman"/>
              </a:rPr>
              <a:t>know you the only true God and Jesus </a:t>
            </a:r>
            <a:r>
              <a:rPr lang="en-GB" sz="2400" i="1" dirty="0" smtClean="0">
                <a:solidFill>
                  <a:srgbClr val="000000"/>
                </a:solidFill>
                <a:latin typeface="Verdana"/>
                <a:ea typeface="Calibri"/>
                <a:cs typeface="Times New Roman"/>
              </a:rPr>
              <a:t>	Christ </a:t>
            </a:r>
            <a:r>
              <a:rPr lang="en-GB" sz="2400" i="1" dirty="0">
                <a:solidFill>
                  <a:srgbClr val="000000"/>
                </a:solidFill>
                <a:latin typeface="Verdana"/>
                <a:ea typeface="Calibri"/>
                <a:cs typeface="Times New Roman"/>
              </a:rPr>
              <a:t>whom you have sent</a:t>
            </a:r>
            <a:r>
              <a:rPr lang="en-GB" sz="2400" i="1" dirty="0" smtClean="0">
                <a:solidFill>
                  <a:srgbClr val="000000"/>
                </a:solidFill>
                <a:latin typeface="Verdana"/>
                <a:ea typeface="Calibri"/>
                <a:cs typeface="Times New Roman"/>
              </a:rPr>
              <a:t>.”</a:t>
            </a:r>
            <a:r>
              <a:rPr lang="en-GB" sz="2800" i="1" dirty="0" smtClean="0">
                <a:solidFill>
                  <a:srgbClr val="000000"/>
                </a:solidFill>
                <a:effectLst/>
                <a:latin typeface="Verdana"/>
                <a:ea typeface="Calibri"/>
                <a:cs typeface="Times New Roman"/>
              </a:rPr>
              <a:t>	</a:t>
            </a:r>
            <a:endParaRPr lang="en-GB" sz="2800" dirty="0">
              <a:effectLst/>
              <a:latin typeface="Calibri"/>
              <a:ea typeface="Calibri"/>
              <a:cs typeface="Times New Roman"/>
            </a:endParaRPr>
          </a:p>
        </p:txBody>
      </p:sp>
    </p:spTree>
    <p:extLst>
      <p:ext uri="{BB962C8B-B14F-4D97-AF65-F5344CB8AC3E}">
        <p14:creationId xmlns:p14="http://schemas.microsoft.com/office/powerpoint/2010/main" val="11508832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384"/>
            <a:ext cx="864096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Colossians 1v9-14 – Paul’s Prayer</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4" name="Rectangle 3"/>
          <p:cNvSpPr/>
          <p:nvPr/>
        </p:nvSpPr>
        <p:spPr>
          <a:xfrm>
            <a:off x="416074" y="1124744"/>
            <a:ext cx="8280920" cy="5361468"/>
          </a:xfrm>
          <a:prstGeom prst="rect">
            <a:avLst/>
          </a:prstGeom>
        </p:spPr>
        <p:txBody>
          <a:bodyPr wrap="square">
            <a:spAutoFit/>
          </a:bodyPr>
          <a:lstStyle/>
          <a:p>
            <a:pPr marL="514350" indent="-514350">
              <a:lnSpc>
                <a:spcPct val="115000"/>
              </a:lnSpc>
              <a:spcAft>
                <a:spcPts val="1000"/>
              </a:spcAft>
              <a:buAutoNum type="arabicPeriod"/>
            </a:pPr>
            <a:r>
              <a:rPr lang="en-GB" sz="2800" dirty="0" smtClean="0">
                <a:solidFill>
                  <a:srgbClr val="000000"/>
                </a:solidFill>
                <a:latin typeface="Verdana"/>
                <a:ea typeface="Calibri"/>
                <a:cs typeface="Times New Roman"/>
              </a:rPr>
              <a:t>Prays for a Directed Walk v9-10</a:t>
            </a:r>
          </a:p>
          <a:p>
            <a:pPr marL="514350" indent="-514350">
              <a:lnSpc>
                <a:spcPct val="115000"/>
              </a:lnSpc>
              <a:spcAft>
                <a:spcPts val="1000"/>
              </a:spcAft>
              <a:buAutoNum type="arabicPeriod"/>
            </a:pPr>
            <a:r>
              <a:rPr lang="en-GB" sz="2800" dirty="0" smtClean="0">
                <a:solidFill>
                  <a:srgbClr val="000000"/>
                </a:solidFill>
                <a:latin typeface="Verdana"/>
                <a:ea typeface="Calibri"/>
                <a:cs typeface="Times New Roman"/>
              </a:rPr>
              <a:t>Prays for a Powerful Walk v11-12a</a:t>
            </a:r>
          </a:p>
          <a:p>
            <a:pPr>
              <a:lnSpc>
                <a:spcPct val="115000"/>
              </a:lnSpc>
              <a:spcAft>
                <a:spcPts val="1000"/>
              </a:spcAft>
            </a:pPr>
            <a:r>
              <a:rPr lang="en-GB" sz="2400" b="1" i="1" baseline="30000" dirty="0">
                <a:solidFill>
                  <a:srgbClr val="000000"/>
                </a:solidFill>
                <a:latin typeface="Arial"/>
                <a:ea typeface="Calibri"/>
                <a:cs typeface="Times New Roman"/>
              </a:rPr>
              <a:t>11 </a:t>
            </a:r>
            <a:r>
              <a:rPr lang="en-GB" sz="2400" i="1" dirty="0">
                <a:solidFill>
                  <a:srgbClr val="000000"/>
                </a:solidFill>
                <a:latin typeface="Verdana"/>
                <a:ea typeface="Calibri"/>
                <a:cs typeface="Times New Roman"/>
              </a:rPr>
              <a:t>being strengthened with all power according to his glorious might so that you may have great endurance and patience, </a:t>
            </a:r>
            <a:r>
              <a:rPr lang="en-GB" sz="2400" b="1" i="1" baseline="30000" dirty="0">
                <a:solidFill>
                  <a:srgbClr val="000000"/>
                </a:solidFill>
                <a:latin typeface="Arial"/>
                <a:ea typeface="Calibri"/>
                <a:cs typeface="Times New Roman"/>
              </a:rPr>
              <a:t>12 </a:t>
            </a:r>
            <a:r>
              <a:rPr lang="en-GB" sz="2400" i="1" dirty="0">
                <a:solidFill>
                  <a:srgbClr val="000000"/>
                </a:solidFill>
                <a:latin typeface="Verdana"/>
                <a:ea typeface="Calibri"/>
                <a:cs typeface="Times New Roman"/>
              </a:rPr>
              <a:t>and giving joyful thanks to the </a:t>
            </a:r>
            <a:r>
              <a:rPr lang="en-GB" sz="2400" i="1" dirty="0" smtClean="0">
                <a:solidFill>
                  <a:srgbClr val="000000"/>
                </a:solidFill>
                <a:latin typeface="Verdana"/>
                <a:ea typeface="Calibri"/>
                <a:cs typeface="Times New Roman"/>
              </a:rPr>
              <a:t>Father (NIV)</a:t>
            </a:r>
          </a:p>
          <a:p>
            <a:pPr>
              <a:lnSpc>
                <a:spcPct val="115000"/>
              </a:lnSpc>
              <a:spcAft>
                <a:spcPts val="1000"/>
              </a:spcAft>
            </a:pPr>
            <a:r>
              <a:rPr lang="en-GB" sz="2400" dirty="0" smtClean="0">
                <a:solidFill>
                  <a:srgbClr val="FF0000"/>
                </a:solidFill>
                <a:latin typeface="Verdana"/>
                <a:ea typeface="Calibri"/>
                <a:cs typeface="Times New Roman"/>
              </a:rPr>
              <a:t>“We </a:t>
            </a:r>
            <a:r>
              <a:rPr lang="en-GB" sz="2400" dirty="0">
                <a:solidFill>
                  <a:srgbClr val="FF0000"/>
                </a:solidFill>
                <a:latin typeface="Verdana"/>
                <a:ea typeface="Calibri"/>
                <a:cs typeface="Times New Roman"/>
              </a:rPr>
              <a:t>pray that you’ll have the strength to stick it out over the long haul—not the grim strength of gritting your teeth but the glory-strength God gives. It is strength that endures the unendurable and spills over into </a:t>
            </a:r>
            <a:r>
              <a:rPr lang="en-GB" sz="2400" dirty="0" smtClean="0">
                <a:solidFill>
                  <a:srgbClr val="FF0000"/>
                </a:solidFill>
                <a:latin typeface="Verdana"/>
                <a:ea typeface="Calibri"/>
                <a:cs typeface="Times New Roman"/>
              </a:rPr>
              <a:t>joy” </a:t>
            </a:r>
            <a:r>
              <a:rPr lang="en-GB" sz="2400" dirty="0" smtClean="0">
                <a:solidFill>
                  <a:srgbClr val="000000"/>
                </a:solidFill>
                <a:latin typeface="Verdana"/>
                <a:ea typeface="Calibri"/>
                <a:cs typeface="Times New Roman"/>
              </a:rPr>
              <a:t>(The Message)</a:t>
            </a:r>
            <a:endParaRPr lang="en-GB" sz="2800" dirty="0">
              <a:effectLst/>
              <a:latin typeface="Calibri"/>
              <a:ea typeface="Calibri"/>
              <a:cs typeface="Times New Roman"/>
            </a:endParaRPr>
          </a:p>
        </p:txBody>
      </p:sp>
    </p:spTree>
    <p:extLst>
      <p:ext uri="{BB962C8B-B14F-4D97-AF65-F5344CB8AC3E}">
        <p14:creationId xmlns:p14="http://schemas.microsoft.com/office/powerpoint/2010/main" val="13483156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384"/>
            <a:ext cx="864096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Colossians 1v9-14 – Paul’s Prayer</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4" name="Rectangle 3"/>
          <p:cNvSpPr/>
          <p:nvPr/>
        </p:nvSpPr>
        <p:spPr>
          <a:xfrm>
            <a:off x="416074" y="1124744"/>
            <a:ext cx="8280920" cy="5432256"/>
          </a:xfrm>
          <a:prstGeom prst="rect">
            <a:avLst/>
          </a:prstGeom>
        </p:spPr>
        <p:txBody>
          <a:bodyPr wrap="square">
            <a:spAutoFit/>
          </a:bodyPr>
          <a:lstStyle/>
          <a:p>
            <a:pPr marL="514350" indent="-514350">
              <a:lnSpc>
                <a:spcPct val="115000"/>
              </a:lnSpc>
              <a:spcAft>
                <a:spcPts val="1000"/>
              </a:spcAft>
              <a:buAutoNum type="arabicPeriod"/>
            </a:pPr>
            <a:r>
              <a:rPr lang="en-GB" sz="2800" dirty="0" smtClean="0">
                <a:solidFill>
                  <a:srgbClr val="000000"/>
                </a:solidFill>
                <a:latin typeface="Verdana"/>
                <a:ea typeface="Calibri"/>
                <a:cs typeface="Times New Roman"/>
              </a:rPr>
              <a:t>Prays for a Directed Walk v9-10</a:t>
            </a:r>
          </a:p>
          <a:p>
            <a:pPr marL="514350" indent="-514350">
              <a:lnSpc>
                <a:spcPct val="115000"/>
              </a:lnSpc>
              <a:spcAft>
                <a:spcPts val="1000"/>
              </a:spcAft>
              <a:buAutoNum type="arabicPeriod"/>
            </a:pPr>
            <a:r>
              <a:rPr lang="en-GB" sz="2800" dirty="0" smtClean="0">
                <a:solidFill>
                  <a:srgbClr val="000000"/>
                </a:solidFill>
                <a:latin typeface="Verdana"/>
                <a:ea typeface="Calibri"/>
                <a:cs typeface="Times New Roman"/>
              </a:rPr>
              <a:t>Prays for a Powerful Walk v11-12a</a:t>
            </a:r>
          </a:p>
          <a:p>
            <a:pPr marL="514350" indent="-514350">
              <a:lnSpc>
                <a:spcPct val="115000"/>
              </a:lnSpc>
              <a:spcAft>
                <a:spcPts val="1000"/>
              </a:spcAft>
              <a:buAutoNum type="arabicPeriod"/>
            </a:pPr>
            <a:r>
              <a:rPr lang="en-GB" sz="2800" dirty="0" smtClean="0">
                <a:solidFill>
                  <a:srgbClr val="000000"/>
                </a:solidFill>
                <a:latin typeface="Verdana"/>
                <a:ea typeface="Calibri"/>
                <a:cs typeface="Times New Roman"/>
              </a:rPr>
              <a:t>Prays for a Thankful Walk v12-14</a:t>
            </a:r>
          </a:p>
          <a:p>
            <a:pPr>
              <a:lnSpc>
                <a:spcPct val="115000"/>
              </a:lnSpc>
              <a:spcAft>
                <a:spcPts val="1000"/>
              </a:spcAft>
            </a:pPr>
            <a:r>
              <a:rPr lang="en-GB" sz="2800" dirty="0" smtClean="0">
                <a:solidFill>
                  <a:srgbClr val="000000"/>
                </a:solidFill>
                <a:latin typeface="Verdana"/>
                <a:ea typeface="Calibri"/>
                <a:cs typeface="Times New Roman"/>
              </a:rPr>
              <a:t>“</a:t>
            </a:r>
            <a:r>
              <a:rPr lang="en-GB" sz="2800" i="1" dirty="0">
                <a:solidFill>
                  <a:srgbClr val="000000"/>
                </a:solidFill>
                <a:latin typeface="Verdana"/>
                <a:ea typeface="Calibri"/>
                <a:cs typeface="Times New Roman"/>
              </a:rPr>
              <a:t>giving joyful thanks to the Father, who has </a:t>
            </a:r>
            <a:r>
              <a:rPr lang="en-GB" sz="2800" i="1" u="sng" dirty="0">
                <a:solidFill>
                  <a:srgbClr val="000000"/>
                </a:solidFill>
                <a:latin typeface="Verdana"/>
                <a:ea typeface="Calibri"/>
                <a:cs typeface="Times New Roman"/>
              </a:rPr>
              <a:t>qualified</a:t>
            </a:r>
            <a:r>
              <a:rPr lang="en-GB" sz="2800" i="1" dirty="0">
                <a:solidFill>
                  <a:srgbClr val="000000"/>
                </a:solidFill>
                <a:latin typeface="Verdana"/>
                <a:ea typeface="Calibri"/>
                <a:cs typeface="Times New Roman"/>
              </a:rPr>
              <a:t> you</a:t>
            </a:r>
            <a:r>
              <a:rPr lang="en-GB" sz="2800" i="1" baseline="30000" dirty="0">
                <a:solidFill>
                  <a:srgbClr val="000000"/>
                </a:solidFill>
                <a:latin typeface="Verdana"/>
                <a:ea typeface="Calibri"/>
                <a:cs typeface="Times New Roman"/>
              </a:rPr>
              <a:t> </a:t>
            </a:r>
            <a:r>
              <a:rPr lang="en-GB" sz="2800" i="1" dirty="0">
                <a:solidFill>
                  <a:srgbClr val="000000"/>
                </a:solidFill>
                <a:latin typeface="Verdana"/>
                <a:ea typeface="Calibri"/>
                <a:cs typeface="Times New Roman"/>
              </a:rPr>
              <a:t>to share in the </a:t>
            </a:r>
            <a:r>
              <a:rPr lang="en-GB" sz="2800" i="1" u="sng" dirty="0">
                <a:solidFill>
                  <a:srgbClr val="000000"/>
                </a:solidFill>
                <a:latin typeface="Verdana"/>
                <a:ea typeface="Calibri"/>
                <a:cs typeface="Times New Roman"/>
              </a:rPr>
              <a:t>inheritance</a:t>
            </a:r>
            <a:r>
              <a:rPr lang="en-GB" sz="2800" i="1" dirty="0">
                <a:solidFill>
                  <a:srgbClr val="000000"/>
                </a:solidFill>
                <a:latin typeface="Verdana"/>
                <a:ea typeface="Calibri"/>
                <a:cs typeface="Times New Roman"/>
              </a:rPr>
              <a:t> of his holy people in the </a:t>
            </a:r>
            <a:r>
              <a:rPr lang="en-GB" sz="2800" i="1" u="sng" dirty="0">
                <a:solidFill>
                  <a:srgbClr val="000000"/>
                </a:solidFill>
                <a:latin typeface="Verdana"/>
                <a:ea typeface="Calibri"/>
                <a:cs typeface="Times New Roman"/>
              </a:rPr>
              <a:t>kingdom of light</a:t>
            </a:r>
            <a:r>
              <a:rPr lang="en-GB" sz="2800" i="1" dirty="0">
                <a:solidFill>
                  <a:srgbClr val="000000"/>
                </a:solidFill>
                <a:latin typeface="Verdana"/>
                <a:ea typeface="Calibri"/>
                <a:cs typeface="Times New Roman"/>
              </a:rPr>
              <a:t>.</a:t>
            </a:r>
            <a:r>
              <a:rPr lang="en-GB" sz="2800" b="1" i="1" baseline="30000" dirty="0">
                <a:solidFill>
                  <a:srgbClr val="000000"/>
                </a:solidFill>
                <a:latin typeface="Arial"/>
                <a:ea typeface="Calibri"/>
                <a:cs typeface="Times New Roman"/>
              </a:rPr>
              <a:t>13 </a:t>
            </a:r>
            <a:r>
              <a:rPr lang="en-GB" sz="2800" i="1" dirty="0">
                <a:solidFill>
                  <a:srgbClr val="000000"/>
                </a:solidFill>
                <a:latin typeface="Verdana"/>
                <a:ea typeface="Calibri"/>
                <a:cs typeface="Times New Roman"/>
              </a:rPr>
              <a:t>For he has rescued us from the </a:t>
            </a:r>
            <a:r>
              <a:rPr lang="en-GB" sz="2800" i="1" u="sng" dirty="0">
                <a:solidFill>
                  <a:srgbClr val="000000"/>
                </a:solidFill>
                <a:latin typeface="Verdana"/>
                <a:ea typeface="Calibri"/>
                <a:cs typeface="Times New Roman"/>
              </a:rPr>
              <a:t>dominion of darkness</a:t>
            </a:r>
            <a:r>
              <a:rPr lang="en-GB" sz="2800" i="1" dirty="0">
                <a:solidFill>
                  <a:srgbClr val="000000"/>
                </a:solidFill>
                <a:latin typeface="Verdana"/>
                <a:ea typeface="Calibri"/>
                <a:cs typeface="Times New Roman"/>
              </a:rPr>
              <a:t> and brought us into the kingdom of the Son he loves, </a:t>
            </a:r>
            <a:r>
              <a:rPr lang="en-GB" sz="2800" b="1" i="1" baseline="30000" dirty="0">
                <a:solidFill>
                  <a:srgbClr val="000000"/>
                </a:solidFill>
                <a:latin typeface="Arial"/>
                <a:ea typeface="Calibri"/>
                <a:cs typeface="Times New Roman"/>
              </a:rPr>
              <a:t>14 </a:t>
            </a:r>
            <a:r>
              <a:rPr lang="en-GB" sz="2800" i="1" dirty="0">
                <a:solidFill>
                  <a:srgbClr val="000000"/>
                </a:solidFill>
                <a:latin typeface="Verdana"/>
                <a:ea typeface="Calibri"/>
                <a:cs typeface="Times New Roman"/>
              </a:rPr>
              <a:t>in whom we have </a:t>
            </a:r>
            <a:r>
              <a:rPr lang="en-GB" sz="2800" i="1" u="sng" dirty="0">
                <a:solidFill>
                  <a:srgbClr val="000000"/>
                </a:solidFill>
                <a:latin typeface="Verdana"/>
                <a:ea typeface="Calibri"/>
                <a:cs typeface="Times New Roman"/>
              </a:rPr>
              <a:t>redemption</a:t>
            </a:r>
            <a:r>
              <a:rPr lang="en-GB" sz="2800" i="1" dirty="0">
                <a:solidFill>
                  <a:srgbClr val="000000"/>
                </a:solidFill>
                <a:latin typeface="Verdana"/>
                <a:ea typeface="Calibri"/>
                <a:cs typeface="Times New Roman"/>
              </a:rPr>
              <a:t>, the </a:t>
            </a:r>
            <a:r>
              <a:rPr lang="en-GB" sz="2800" i="1" u="sng" dirty="0">
                <a:solidFill>
                  <a:srgbClr val="000000"/>
                </a:solidFill>
                <a:latin typeface="Verdana"/>
                <a:ea typeface="Calibri"/>
                <a:cs typeface="Times New Roman"/>
              </a:rPr>
              <a:t>forgiveness of sins</a:t>
            </a:r>
            <a:r>
              <a:rPr lang="en-GB" sz="2800" i="1" dirty="0" smtClean="0">
                <a:solidFill>
                  <a:srgbClr val="000000"/>
                </a:solidFill>
                <a:latin typeface="Verdana"/>
                <a:ea typeface="Calibri"/>
                <a:cs typeface="Times New Roman"/>
              </a:rPr>
              <a:t>.”</a:t>
            </a:r>
            <a:endParaRPr lang="en-GB" sz="2800" dirty="0" smtClean="0">
              <a:solidFill>
                <a:srgbClr val="000000"/>
              </a:solidFill>
              <a:latin typeface="Verdana"/>
              <a:ea typeface="Calibri"/>
              <a:cs typeface="Times New Roman"/>
            </a:endParaRPr>
          </a:p>
        </p:txBody>
      </p:sp>
    </p:spTree>
    <p:extLst>
      <p:ext uri="{BB962C8B-B14F-4D97-AF65-F5344CB8AC3E}">
        <p14:creationId xmlns:p14="http://schemas.microsoft.com/office/powerpoint/2010/main" val="25758485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25913</TotalTime>
  <Words>324</Words>
  <Application>Microsoft Office PowerPoint</Application>
  <PresentationFormat>On-screen Show (4:3)</PresentationFormat>
  <Paragraphs>45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Horizon</vt:lpstr>
      <vt:lpstr>Colossians 1v9-14 – Paul’s Prayer</vt:lpstr>
      <vt:lpstr>Colossians 1v9-14 – Paul’s Prayer</vt:lpstr>
      <vt:lpstr>Colossians 1v9-14 – Paul’s Prayer</vt:lpstr>
      <vt:lpstr>Colossians 1v9-14 – Paul’s Prayer</vt:lpstr>
      <vt:lpstr>Colossians 1v9-14 – Paul’s Prayer</vt:lpstr>
      <vt:lpstr>Colossians 1v9-14 – Paul’s Prayer</vt:lpstr>
      <vt:lpstr>Colossians 1v9-14 – Paul’s Prayer</vt:lpstr>
      <vt:lpstr>Colossians 1v9-14 – Paul’s Prayer</vt:lpstr>
      <vt:lpstr>Colossians 1v9-14 – Paul’s Prayer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prayer Col 1v9-14</dc:title>
  <dc:creator>User</dc:creator>
  <cp:lastModifiedBy>User</cp:lastModifiedBy>
  <cp:revision>375</cp:revision>
  <cp:lastPrinted>2015-07-25T10:35:31Z</cp:lastPrinted>
  <dcterms:created xsi:type="dcterms:W3CDTF">2012-10-06T15:36:29Z</dcterms:created>
  <dcterms:modified xsi:type="dcterms:W3CDTF">2015-08-15T18:49:39Z</dcterms:modified>
</cp:coreProperties>
</file>